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6" r:id="rId6"/>
    <p:sldId id="273" r:id="rId7"/>
    <p:sldId id="259" r:id="rId8"/>
    <p:sldId id="267" r:id="rId9"/>
    <p:sldId id="260" r:id="rId10"/>
    <p:sldId id="268" r:id="rId11"/>
    <p:sldId id="261" r:id="rId12"/>
    <p:sldId id="269" r:id="rId13"/>
    <p:sldId id="262" r:id="rId14"/>
    <p:sldId id="270" r:id="rId15"/>
    <p:sldId id="263" r:id="rId16"/>
    <p:sldId id="271" r:id="rId17"/>
    <p:sldId id="264" r:id="rId18"/>
    <p:sldId id="272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43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F006-36A7-4E15-8621-65DB2AC8F8C4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A223-573B-4078-9522-A9C658CEF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39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F006-36A7-4E15-8621-65DB2AC8F8C4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A223-573B-4078-9522-A9C658CEF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4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F006-36A7-4E15-8621-65DB2AC8F8C4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A223-573B-4078-9522-A9C658CEF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00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F006-36A7-4E15-8621-65DB2AC8F8C4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A223-573B-4078-9522-A9C658CEF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70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F006-36A7-4E15-8621-65DB2AC8F8C4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A223-573B-4078-9522-A9C658CEF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42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F006-36A7-4E15-8621-65DB2AC8F8C4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A223-573B-4078-9522-A9C658CEF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3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F006-36A7-4E15-8621-65DB2AC8F8C4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A223-573B-4078-9522-A9C658CEF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19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F006-36A7-4E15-8621-65DB2AC8F8C4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A223-573B-4078-9522-A9C658CEF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24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F006-36A7-4E15-8621-65DB2AC8F8C4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A223-573B-4078-9522-A9C658CEF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84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F006-36A7-4E15-8621-65DB2AC8F8C4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A223-573B-4078-9522-A9C658CEF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977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F006-36A7-4E15-8621-65DB2AC8F8C4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A223-573B-4078-9522-A9C658CEF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42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FF006-36A7-4E15-8621-65DB2AC8F8C4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2A223-573B-4078-9522-A9C658CEF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7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Islam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22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715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Hijra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Who: Muhammad &amp; his followers</a:t>
            </a:r>
          </a:p>
          <a:p>
            <a:r>
              <a:rPr lang="en-US" dirty="0" smtClean="0"/>
              <a:t>What: the journey from </a:t>
            </a:r>
            <a:r>
              <a:rPr lang="en-US" dirty="0" err="1" smtClean="0"/>
              <a:t>Meccca</a:t>
            </a:r>
            <a:r>
              <a:rPr lang="en-US" dirty="0" smtClean="0"/>
              <a:t> to </a:t>
            </a:r>
            <a:r>
              <a:rPr lang="en-US" dirty="0" err="1" smtClean="0"/>
              <a:t>Yathrib</a:t>
            </a:r>
            <a:r>
              <a:rPr lang="en-US" dirty="0" smtClean="0"/>
              <a:t> (Medina) of Muhammad &amp; his followers</a:t>
            </a:r>
          </a:p>
          <a:p>
            <a:r>
              <a:rPr lang="en-US" dirty="0" smtClean="0"/>
              <a:t>Where: Arabian </a:t>
            </a:r>
            <a:r>
              <a:rPr lang="en-US" dirty="0" err="1" smtClean="0"/>
              <a:t>penin</a:t>
            </a:r>
            <a:r>
              <a:rPr lang="en-US" dirty="0" smtClean="0"/>
              <a:t>, ME</a:t>
            </a:r>
          </a:p>
          <a:p>
            <a:r>
              <a:rPr lang="en-US" dirty="0" smtClean="0"/>
              <a:t>When: 622 AD * </a:t>
            </a:r>
          </a:p>
          <a:p>
            <a:r>
              <a:rPr lang="en-US" dirty="0" smtClean="0"/>
              <a:t>Why: they left Mecca </a:t>
            </a:r>
            <a:r>
              <a:rPr lang="en-US" dirty="0" err="1" smtClean="0"/>
              <a:t>b.c.</a:t>
            </a:r>
            <a:r>
              <a:rPr lang="en-US" dirty="0" smtClean="0"/>
              <a:t> of the threat of murder= went to </a:t>
            </a:r>
            <a:r>
              <a:rPr lang="en-US" dirty="0" err="1" smtClean="0"/>
              <a:t>Yathrib</a:t>
            </a:r>
            <a:r>
              <a:rPr lang="en-US" dirty="0" smtClean="0"/>
              <a:t> (Medina) = this journey marks the 1</a:t>
            </a:r>
            <a:r>
              <a:rPr lang="en-US" baseline="30000" dirty="0" smtClean="0"/>
              <a:t>st</a:t>
            </a:r>
            <a:r>
              <a:rPr lang="en-US" dirty="0" smtClean="0"/>
              <a:t> year on the Islamic calendar (beginning of Islam); today Muslims complete this journey as part of their 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968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Hijra</a:t>
            </a:r>
            <a:r>
              <a:rPr lang="en-US" dirty="0" smtClean="0"/>
              <a:t>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Muhammad &amp; his followers</a:t>
            </a:r>
          </a:p>
          <a:p>
            <a:r>
              <a:rPr lang="en-US" dirty="0" smtClean="0"/>
              <a:t>What: a religious journey from Mecca to </a:t>
            </a:r>
            <a:r>
              <a:rPr lang="en-US" dirty="0" err="1" smtClean="0"/>
              <a:t>Yathrib</a:t>
            </a:r>
            <a:endParaRPr lang="en-US" dirty="0" smtClean="0"/>
          </a:p>
          <a:p>
            <a:r>
              <a:rPr lang="en-US" dirty="0" smtClean="0"/>
              <a:t>Where: from Mecca to </a:t>
            </a:r>
            <a:r>
              <a:rPr lang="en-US" dirty="0" err="1" smtClean="0"/>
              <a:t>Yathrib</a:t>
            </a:r>
            <a:r>
              <a:rPr lang="en-US" dirty="0" smtClean="0"/>
              <a:t> (Medina), Arabian </a:t>
            </a:r>
            <a:r>
              <a:rPr lang="en-US" dirty="0" err="1" smtClean="0"/>
              <a:t>penin</a:t>
            </a:r>
            <a:r>
              <a:rPr lang="en-US" dirty="0" smtClean="0"/>
              <a:t>, ME</a:t>
            </a:r>
          </a:p>
          <a:p>
            <a:r>
              <a:rPr lang="en-US" dirty="0" smtClean="0"/>
              <a:t>When: 622 * </a:t>
            </a:r>
          </a:p>
          <a:p>
            <a:r>
              <a:rPr lang="en-US" dirty="0" smtClean="0"/>
              <a:t>Why: this journey led M &amp; his followers to safety  = marked the 1</a:t>
            </a:r>
            <a:r>
              <a:rPr lang="en-US" baseline="30000" dirty="0" smtClean="0"/>
              <a:t>st</a:t>
            </a:r>
            <a:r>
              <a:rPr lang="en-US" dirty="0" smtClean="0"/>
              <a:t> year of the Islamic calendar = Islam was now a religion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669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M &amp; his followers</a:t>
            </a:r>
          </a:p>
          <a:p>
            <a:r>
              <a:rPr lang="en-US" dirty="0" smtClean="0"/>
              <a:t>What: city that was renamed this, used to be </a:t>
            </a:r>
            <a:r>
              <a:rPr lang="en-US" dirty="0" err="1" smtClean="0"/>
              <a:t>Yathrib</a:t>
            </a:r>
            <a:endParaRPr lang="en-US" dirty="0" smtClean="0"/>
          </a:p>
          <a:p>
            <a:r>
              <a:rPr lang="en-US" dirty="0" smtClean="0"/>
              <a:t>Where: Arabian </a:t>
            </a:r>
            <a:r>
              <a:rPr lang="en-US" dirty="0" err="1" smtClean="0"/>
              <a:t>penin</a:t>
            </a:r>
            <a:r>
              <a:rPr lang="en-US" dirty="0" smtClean="0"/>
              <a:t>, ME</a:t>
            </a:r>
          </a:p>
          <a:p>
            <a:r>
              <a:rPr lang="en-US" dirty="0" smtClean="0"/>
              <a:t>When: 622 AD</a:t>
            </a:r>
          </a:p>
          <a:p>
            <a:r>
              <a:rPr lang="en-US" dirty="0" smtClean="0"/>
              <a:t>Why: M visited here and it became known as “City of the prophet” &amp; was renamed Medina; his journey to here marked the 1</a:t>
            </a:r>
            <a:r>
              <a:rPr lang="en-US" baseline="30000" dirty="0" smtClean="0"/>
              <a:t>st</a:t>
            </a:r>
            <a:r>
              <a:rPr lang="en-US" dirty="0" smtClean="0"/>
              <a:t> year on the Islamic calendar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909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548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Kaaba</a:t>
            </a:r>
            <a:r>
              <a:rPr lang="en-US" dirty="0" smtClean="0"/>
              <a:t> (</a:t>
            </a:r>
            <a:r>
              <a:rPr lang="en-US" dirty="0" err="1" smtClean="0"/>
              <a:t>Ka’ba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Muslims</a:t>
            </a:r>
          </a:p>
          <a:p>
            <a:r>
              <a:rPr lang="en-US" dirty="0" smtClean="0"/>
              <a:t>What: a temple that Muslims believed Abraham built to worship God</a:t>
            </a:r>
          </a:p>
          <a:p>
            <a:r>
              <a:rPr lang="en-US" dirty="0" smtClean="0"/>
              <a:t>Where: Mecca, </a:t>
            </a:r>
            <a:r>
              <a:rPr lang="en-US" dirty="0" err="1" smtClean="0"/>
              <a:t>Arabain</a:t>
            </a:r>
            <a:r>
              <a:rPr lang="en-US" dirty="0" smtClean="0"/>
              <a:t> </a:t>
            </a:r>
            <a:r>
              <a:rPr lang="en-US" dirty="0" err="1" smtClean="0"/>
              <a:t>penin</a:t>
            </a:r>
            <a:r>
              <a:rPr lang="en-US" dirty="0" smtClean="0"/>
              <a:t>, ME</a:t>
            </a:r>
          </a:p>
          <a:p>
            <a:r>
              <a:rPr lang="en-US" dirty="0" smtClean="0"/>
              <a:t>When: 630 </a:t>
            </a:r>
          </a:p>
          <a:p>
            <a:r>
              <a:rPr lang="en-US" dirty="0" smtClean="0"/>
              <a:t>Why: this became the most holy place in Islam; Muslims travel here to pay homage to Islam &amp; Allah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775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577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Quran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Muslims</a:t>
            </a:r>
          </a:p>
          <a:p>
            <a:r>
              <a:rPr lang="en-US" dirty="0" smtClean="0"/>
              <a:t>What: the sacred text of Islam</a:t>
            </a:r>
          </a:p>
          <a:p>
            <a:r>
              <a:rPr lang="en-US" dirty="0" smtClean="0"/>
              <a:t>Where: Mecca, Arabian </a:t>
            </a:r>
            <a:r>
              <a:rPr lang="en-US" dirty="0" err="1" smtClean="0"/>
              <a:t>penin</a:t>
            </a:r>
            <a:r>
              <a:rPr lang="en-US" dirty="0" smtClean="0"/>
              <a:t>, ME</a:t>
            </a:r>
          </a:p>
          <a:p>
            <a:r>
              <a:rPr lang="en-US" dirty="0" smtClean="0"/>
              <a:t>When: 622</a:t>
            </a:r>
          </a:p>
          <a:p>
            <a:r>
              <a:rPr lang="en-US" dirty="0" smtClean="0"/>
              <a:t>Why: this states that </a:t>
            </a:r>
            <a:r>
              <a:rPr lang="en-US" dirty="0" err="1" smtClean="0"/>
              <a:t>ppl</a:t>
            </a:r>
            <a:r>
              <a:rPr lang="en-US" dirty="0" smtClean="0"/>
              <a:t> are responsible for </a:t>
            </a:r>
            <a:r>
              <a:rPr lang="en-US" dirty="0" err="1" smtClean="0"/>
              <a:t>theoir</a:t>
            </a:r>
            <a:r>
              <a:rPr lang="en-US" dirty="0" smtClean="0"/>
              <a:t> own actions, teaches God is all powerful &amp; compassionate; lists the 5 pillars of the faith: Declaration of the faith; Daily prayer, Alms for the poor, Fasting, Hajj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457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Muslims</a:t>
            </a:r>
          </a:p>
          <a:p>
            <a:r>
              <a:rPr lang="en-US" dirty="0" smtClean="0"/>
              <a:t>What: a house of worship for the Islamic faith</a:t>
            </a:r>
          </a:p>
          <a:p>
            <a:r>
              <a:rPr lang="en-US" dirty="0" smtClean="0"/>
              <a:t>Where: Southwestern Asia, Mecca, ME</a:t>
            </a:r>
          </a:p>
          <a:p>
            <a:r>
              <a:rPr lang="en-US" dirty="0" smtClean="0"/>
              <a:t>When: 622- present</a:t>
            </a:r>
          </a:p>
          <a:p>
            <a:r>
              <a:rPr lang="en-US" dirty="0" smtClean="0"/>
              <a:t>Why: the second pillar of faith in the Islam religion  is prayer- Muslims often meet in the mosque in order to pray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5913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Hajj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Muslim pilgrims</a:t>
            </a:r>
          </a:p>
          <a:p>
            <a:r>
              <a:rPr lang="en-US" dirty="0" smtClean="0"/>
              <a:t>What: a pilgrimage to Mecca to participate in ceremonies commemorating the actions of Muhammad</a:t>
            </a:r>
          </a:p>
          <a:p>
            <a:r>
              <a:rPr lang="en-US" dirty="0" smtClean="0"/>
              <a:t>Where: Mecca to Medina</a:t>
            </a:r>
          </a:p>
          <a:p>
            <a:r>
              <a:rPr lang="en-US" dirty="0" smtClean="0"/>
              <a:t>When: 622- present</a:t>
            </a:r>
          </a:p>
          <a:p>
            <a:r>
              <a:rPr lang="en-US" dirty="0" smtClean="0"/>
              <a:t>Why : their simple attire symbolized the abandonment of the material world for God; the 5</a:t>
            </a:r>
            <a:r>
              <a:rPr lang="en-US" baseline="30000" dirty="0" smtClean="0"/>
              <a:t>th</a:t>
            </a:r>
            <a:r>
              <a:rPr lang="en-US" dirty="0" smtClean="0"/>
              <a:t> pillar for Muslims- they must make this journey 1 time in their life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531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Bedouins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nomadic herders</a:t>
            </a:r>
          </a:p>
          <a:p>
            <a:r>
              <a:rPr lang="en-US" dirty="0" smtClean="0"/>
              <a:t>What: moved through the desert to reach seasonal pasturelands for their animals; predecessors the Islamic peoples</a:t>
            </a:r>
          </a:p>
          <a:p>
            <a:r>
              <a:rPr lang="en-US" dirty="0" smtClean="0"/>
              <a:t>Where: southwest Asia, Middle East</a:t>
            </a:r>
          </a:p>
          <a:p>
            <a:r>
              <a:rPr lang="en-US" dirty="0" smtClean="0"/>
              <a:t>When: 500 </a:t>
            </a:r>
          </a:p>
          <a:p>
            <a:r>
              <a:rPr lang="en-US" dirty="0" smtClean="0"/>
              <a:t>Why: they traded with settled Arab tribes in oasis towns; &amp; protected caravan routes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923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Jihad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Muslims</a:t>
            </a:r>
          </a:p>
          <a:p>
            <a:r>
              <a:rPr lang="en-US" dirty="0" smtClean="0"/>
              <a:t>What: struggle in God’s service, a personal duty of Muslims who focus on overcoming immortality w/in themselves; religious war</a:t>
            </a:r>
          </a:p>
          <a:p>
            <a:r>
              <a:rPr lang="en-US" dirty="0" smtClean="0"/>
              <a:t>Where: Arabian </a:t>
            </a:r>
            <a:r>
              <a:rPr lang="en-US" dirty="0" err="1" smtClean="0"/>
              <a:t>penin</a:t>
            </a:r>
            <a:r>
              <a:rPr lang="en-US" dirty="0" smtClean="0"/>
              <a:t>, ME</a:t>
            </a:r>
          </a:p>
          <a:p>
            <a:r>
              <a:rPr lang="en-US" dirty="0" smtClean="0"/>
              <a:t>When: 600s</a:t>
            </a:r>
          </a:p>
          <a:p>
            <a:r>
              <a:rPr lang="en-US" dirty="0" smtClean="0"/>
              <a:t>Why: this is a duty of the Muslims to defend their religion = still around today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8473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Muslim scholars</a:t>
            </a:r>
          </a:p>
          <a:p>
            <a:r>
              <a:rPr lang="en-US" dirty="0" smtClean="0"/>
              <a:t>What: a body of law that includes interpretations of the Quran, Islamic law</a:t>
            </a:r>
          </a:p>
          <a:p>
            <a:r>
              <a:rPr lang="en-US" dirty="0" smtClean="0"/>
              <a:t>Where: Arabian </a:t>
            </a:r>
            <a:r>
              <a:rPr lang="en-US" dirty="0" err="1" smtClean="0"/>
              <a:t>penin</a:t>
            </a:r>
            <a:r>
              <a:rPr lang="en-US" dirty="0" smtClean="0"/>
              <a:t>, ME</a:t>
            </a:r>
          </a:p>
          <a:p>
            <a:r>
              <a:rPr lang="en-US" dirty="0" smtClean="0"/>
              <a:t>When: 600s</a:t>
            </a:r>
          </a:p>
          <a:p>
            <a:r>
              <a:rPr lang="en-US" dirty="0" smtClean="0"/>
              <a:t>Why: this regulates moral conduct, life, business practices, and government in Islamic nations and for Islamic </a:t>
            </a:r>
            <a:r>
              <a:rPr lang="en-US" dirty="0" err="1" smtClean="0"/>
              <a:t>ppl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652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Workbook part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3 main Bubbles:</a:t>
            </a:r>
          </a:p>
          <a:p>
            <a:pPr lvl="1"/>
            <a:r>
              <a:rPr lang="en-US" dirty="0" smtClean="0"/>
              <a:t>Quran</a:t>
            </a:r>
          </a:p>
          <a:p>
            <a:pPr lvl="2"/>
            <a:r>
              <a:rPr lang="en-US" dirty="0" smtClean="0"/>
              <a:t>Sacred text of Islam</a:t>
            </a:r>
          </a:p>
          <a:p>
            <a:pPr lvl="1"/>
            <a:r>
              <a:rPr lang="en-US" dirty="0" smtClean="0"/>
              <a:t>Sharia law</a:t>
            </a:r>
          </a:p>
          <a:p>
            <a:pPr lvl="1"/>
            <a:r>
              <a:rPr lang="en-US" dirty="0" smtClean="0"/>
              <a:t>5 pillars of Islam</a:t>
            </a:r>
          </a:p>
          <a:p>
            <a:pPr lvl="2"/>
            <a:r>
              <a:rPr lang="en-US" dirty="0" smtClean="0"/>
              <a:t>Declaration of faith</a:t>
            </a:r>
          </a:p>
          <a:p>
            <a:pPr lvl="2"/>
            <a:r>
              <a:rPr lang="en-US" dirty="0" smtClean="0"/>
              <a:t>Pray 5 times daily</a:t>
            </a:r>
          </a:p>
          <a:p>
            <a:pPr lvl="2"/>
            <a:r>
              <a:rPr lang="en-US" dirty="0" smtClean="0"/>
              <a:t>Give charity to the poor</a:t>
            </a:r>
          </a:p>
          <a:p>
            <a:pPr lvl="2"/>
            <a:r>
              <a:rPr lang="en-US" dirty="0" smtClean="0"/>
              <a:t>Fast during Ramadan (don’t eat)</a:t>
            </a:r>
          </a:p>
          <a:p>
            <a:pPr lvl="2"/>
            <a:r>
              <a:rPr lang="en-US" dirty="0" smtClean="0"/>
              <a:t>Make Hajj (pilgrimage) to Mecca once in your lifetime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00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Bedouins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nomadic herders</a:t>
            </a:r>
          </a:p>
          <a:p>
            <a:r>
              <a:rPr lang="en-US" dirty="0" smtClean="0"/>
              <a:t>What: moved through the desert to reach pasturelands for their herds</a:t>
            </a:r>
          </a:p>
          <a:p>
            <a:r>
              <a:rPr lang="en-US" dirty="0" smtClean="0"/>
              <a:t>Where: Arabian </a:t>
            </a:r>
            <a:r>
              <a:rPr lang="en-US" dirty="0" err="1" smtClean="0"/>
              <a:t>penin</a:t>
            </a:r>
            <a:r>
              <a:rPr lang="en-US" dirty="0" smtClean="0"/>
              <a:t>, ME </a:t>
            </a:r>
          </a:p>
          <a:p>
            <a:r>
              <a:rPr lang="en-US" dirty="0" smtClean="0"/>
              <a:t>When: 500 AD</a:t>
            </a:r>
          </a:p>
          <a:p>
            <a:r>
              <a:rPr lang="en-US" dirty="0" smtClean="0"/>
              <a:t>Why: competition for water &amp; grazing land led to warfare; predecessors of the Islamic </a:t>
            </a:r>
            <a:r>
              <a:rPr lang="en-US" dirty="0" err="1" smtClean="0"/>
              <a:t>ppl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033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Muhammad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prophet of Islam</a:t>
            </a:r>
          </a:p>
          <a:p>
            <a:r>
              <a:rPr lang="en-US" dirty="0" smtClean="0"/>
              <a:t>What: messenger of God, he founded the Islamic faith</a:t>
            </a:r>
          </a:p>
          <a:p>
            <a:r>
              <a:rPr lang="en-US" dirty="0" smtClean="0"/>
              <a:t>Where: Mecca, Arabian peninsula</a:t>
            </a:r>
          </a:p>
          <a:p>
            <a:r>
              <a:rPr lang="en-US" dirty="0" smtClean="0"/>
              <a:t>When: 570-632?</a:t>
            </a:r>
          </a:p>
          <a:p>
            <a:r>
              <a:rPr lang="en-US" dirty="0" smtClean="0"/>
              <a:t>Why: he was troubled by the morals of society &amp; would meditate in the hills- heard an angel’s voice telling him “There is one God and one </a:t>
            </a:r>
            <a:r>
              <a:rPr lang="en-US" dirty="0" err="1" smtClean="0"/>
              <a:t>ppl</a:t>
            </a:r>
            <a:r>
              <a:rPr lang="en-US" dirty="0" smtClean="0"/>
              <a:t>” = the basis of Islamic faith, he started the Islam 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268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Muhammad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Arab prophet of Islam; founder of Islam</a:t>
            </a:r>
          </a:p>
          <a:p>
            <a:r>
              <a:rPr lang="en-US" dirty="0" smtClean="0"/>
              <a:t>What: established the Muslim faith after receiving a vision that told him there was only one God</a:t>
            </a:r>
          </a:p>
          <a:p>
            <a:r>
              <a:rPr lang="en-US" dirty="0" smtClean="0"/>
              <a:t>Where: Mecca, Arabian </a:t>
            </a:r>
            <a:r>
              <a:rPr lang="en-US" dirty="0" err="1" smtClean="0"/>
              <a:t>penin</a:t>
            </a:r>
            <a:r>
              <a:rPr lang="en-US" dirty="0" smtClean="0"/>
              <a:t>., ME</a:t>
            </a:r>
          </a:p>
          <a:p>
            <a:r>
              <a:rPr lang="en-US" dirty="0" smtClean="0"/>
              <a:t>When: 570-632 AD</a:t>
            </a:r>
          </a:p>
          <a:p>
            <a:r>
              <a:rPr lang="en-US" dirty="0" smtClean="0"/>
              <a:t>Why: the Muslim faith has greatly influenced modern culture and would not exist w/o him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67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Workbook part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570- Muhammad was born</a:t>
            </a:r>
          </a:p>
          <a:p>
            <a:r>
              <a:rPr lang="en-US" dirty="0" smtClean="0"/>
              <a:t>595- Muhammad meets Khadija (his wife) </a:t>
            </a:r>
          </a:p>
          <a:p>
            <a:r>
              <a:rPr lang="en-US" dirty="0" smtClean="0"/>
              <a:t>622- faced w. threat of murder, M &amp; his followers left Mecca for </a:t>
            </a:r>
            <a:r>
              <a:rPr lang="en-US" dirty="0" err="1" smtClean="0"/>
              <a:t>Yathrib</a:t>
            </a:r>
            <a:r>
              <a:rPr lang="en-US" dirty="0" smtClean="0"/>
              <a:t> (Medina); this marked the 1</a:t>
            </a:r>
            <a:r>
              <a:rPr lang="en-US" baseline="30000" dirty="0" smtClean="0"/>
              <a:t>st</a:t>
            </a:r>
            <a:r>
              <a:rPr lang="en-US" dirty="0" smtClean="0"/>
              <a:t> year of the Islamic calendar- this journey was known as the </a:t>
            </a:r>
            <a:r>
              <a:rPr lang="en-US" dirty="0" err="1" smtClean="0"/>
              <a:t>Hijra</a:t>
            </a:r>
            <a:endParaRPr lang="en-US" dirty="0" smtClean="0"/>
          </a:p>
          <a:p>
            <a:r>
              <a:rPr lang="en-US" dirty="0" smtClean="0"/>
              <a:t>630- Muhammad returned to Mecca</a:t>
            </a:r>
          </a:p>
          <a:p>
            <a:r>
              <a:rPr lang="en-US" dirty="0" smtClean="0"/>
              <a:t>632 Muhammad died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26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Muslims, Muhammad</a:t>
            </a:r>
          </a:p>
          <a:p>
            <a:r>
              <a:rPr lang="en-US" dirty="0" smtClean="0"/>
              <a:t>What: a market town at the crossroads of several trading routes, where Muhammad was born, where Islam was founded</a:t>
            </a:r>
          </a:p>
          <a:p>
            <a:r>
              <a:rPr lang="en-US" dirty="0" smtClean="0"/>
              <a:t>Where: Arabian peninsula, Middle East</a:t>
            </a:r>
          </a:p>
          <a:p>
            <a:r>
              <a:rPr lang="en-US" dirty="0" smtClean="0"/>
              <a:t>When: 570 AD</a:t>
            </a:r>
          </a:p>
          <a:p>
            <a:r>
              <a:rPr lang="en-US" dirty="0" smtClean="0"/>
              <a:t>Why: this is where Muhammad the prophet was born; the Islamic religion was founded here; the </a:t>
            </a:r>
            <a:r>
              <a:rPr lang="en-US" dirty="0" err="1" smtClean="0"/>
              <a:t>Kaaba</a:t>
            </a:r>
            <a:r>
              <a:rPr lang="en-US" dirty="0" smtClean="0"/>
              <a:t> is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105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Mecca (6)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Arabs &amp; Muslims, Muhammad</a:t>
            </a:r>
          </a:p>
          <a:p>
            <a:r>
              <a:rPr lang="en-US" dirty="0" smtClean="0"/>
              <a:t>What: a bustling market town that is at the crossroads of many trading routes</a:t>
            </a:r>
          </a:p>
          <a:p>
            <a:r>
              <a:rPr lang="en-US" dirty="0" smtClean="0"/>
              <a:t>Where: Southern Arabian </a:t>
            </a:r>
            <a:r>
              <a:rPr lang="en-US" dirty="0" err="1" smtClean="0"/>
              <a:t>penin</a:t>
            </a:r>
            <a:r>
              <a:rPr lang="en-US" dirty="0" smtClean="0"/>
              <a:t>, ME</a:t>
            </a:r>
          </a:p>
          <a:p>
            <a:r>
              <a:rPr lang="en-US" dirty="0" smtClean="0"/>
              <a:t>When: 570 </a:t>
            </a:r>
          </a:p>
          <a:p>
            <a:r>
              <a:rPr lang="en-US" dirty="0" smtClean="0"/>
              <a:t>Why: the trading in the area helped make merchants wealthy; this is where M was born; this is where Islam was founded; this is where the </a:t>
            </a:r>
            <a:r>
              <a:rPr lang="en-US" dirty="0" err="1" smtClean="0"/>
              <a:t>Kaaba</a:t>
            </a:r>
            <a:r>
              <a:rPr lang="en-US" dirty="0" smtClean="0"/>
              <a:t> is located</a:t>
            </a:r>
          </a:p>
        </p:txBody>
      </p:sp>
    </p:spTree>
    <p:extLst>
      <p:ext uri="{BB962C8B-B14F-4D97-AF65-F5344CB8AC3E}">
        <p14:creationId xmlns:p14="http://schemas.microsoft.com/office/powerpoint/2010/main" val="789742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Yathrib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Muhammad &amp; his followers</a:t>
            </a:r>
          </a:p>
          <a:p>
            <a:r>
              <a:rPr lang="en-US" dirty="0" smtClean="0"/>
              <a:t>What: a city that M &amp; his followers flee to </a:t>
            </a:r>
            <a:r>
              <a:rPr lang="en-US" dirty="0" err="1" smtClean="0"/>
              <a:t>to</a:t>
            </a:r>
            <a:r>
              <a:rPr lang="en-US" dirty="0" smtClean="0"/>
              <a:t> avoid death; the journey here is known as the </a:t>
            </a:r>
            <a:r>
              <a:rPr lang="en-US" dirty="0" err="1" smtClean="0"/>
              <a:t>Hijra</a:t>
            </a:r>
            <a:r>
              <a:rPr lang="en-US" dirty="0" smtClean="0"/>
              <a:t>, a city near Mecca</a:t>
            </a:r>
          </a:p>
          <a:p>
            <a:r>
              <a:rPr lang="en-US" dirty="0" smtClean="0"/>
              <a:t>Where: Arabian peninsula, ME</a:t>
            </a:r>
          </a:p>
          <a:p>
            <a:r>
              <a:rPr lang="en-US" dirty="0" smtClean="0"/>
              <a:t>When: 622</a:t>
            </a:r>
          </a:p>
          <a:p>
            <a:r>
              <a:rPr lang="en-US" dirty="0" smtClean="0"/>
              <a:t>Why: this city is where Muhammad &amp; his followers escaped to  avoid murder; it was later renamed Medina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146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1060</Words>
  <Application>Microsoft Office PowerPoint</Application>
  <PresentationFormat>On-screen Show (4:3)</PresentationFormat>
  <Paragraphs>115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Chapter 10 </vt:lpstr>
      <vt:lpstr>Bedouins</vt:lpstr>
      <vt:lpstr>Bedouins (6)</vt:lpstr>
      <vt:lpstr>Muhammad</vt:lpstr>
      <vt:lpstr>Muhammad (6)</vt:lpstr>
      <vt:lpstr>Workbook part A</vt:lpstr>
      <vt:lpstr>Mecca</vt:lpstr>
      <vt:lpstr>Mecca (6) </vt:lpstr>
      <vt:lpstr>Yathrib</vt:lpstr>
      <vt:lpstr>PowerPoint Presentation</vt:lpstr>
      <vt:lpstr>Hijra</vt:lpstr>
      <vt:lpstr>Hijra (6)</vt:lpstr>
      <vt:lpstr>Medina</vt:lpstr>
      <vt:lpstr>PowerPoint Presentation</vt:lpstr>
      <vt:lpstr>Kaaba (Ka’ba)</vt:lpstr>
      <vt:lpstr>PowerPoint Presentation</vt:lpstr>
      <vt:lpstr>Quran</vt:lpstr>
      <vt:lpstr>Mosques</vt:lpstr>
      <vt:lpstr>Hajj</vt:lpstr>
      <vt:lpstr>Jihad</vt:lpstr>
      <vt:lpstr>Sharia</vt:lpstr>
      <vt:lpstr>Workbook part B</vt:lpstr>
    </vt:vector>
  </TitlesOfParts>
  <Company>St. Johns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</dc:title>
  <dc:creator>Windows User</dc:creator>
  <cp:lastModifiedBy>Windows User</cp:lastModifiedBy>
  <cp:revision>10</cp:revision>
  <dcterms:created xsi:type="dcterms:W3CDTF">2012-10-10T14:35:46Z</dcterms:created>
  <dcterms:modified xsi:type="dcterms:W3CDTF">2012-10-10T18:43:30Z</dcterms:modified>
</cp:coreProperties>
</file>